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D53749-6B59-FD48-9257-DF041E03E6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A95439-49BC-00E9-2F35-AD46019B98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267318-9A01-67E0-D930-63145B31F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0E48C6-6607-E6E6-DF0F-0AB6AE95C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B9FFBE-8984-E619-7314-F12B50A3F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086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FDC03B-BC99-3F05-77BD-FF427FC5A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7EF1E5-9780-DBFB-5817-1512A791A1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6CBB45-5D3A-8B25-EE05-75629B2C4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107E0A-1780-B0F6-8BFE-8F51C80CF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5A3A0D-E936-CA97-6DC6-AD951AD3C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1484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0C1167-4256-7D6B-3490-10FEE0C22E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78706C-BA8B-DE46-D5F0-DA097B5AC6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5647F0-7D78-3A22-A629-E0FACC1D2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1C905-C880-2B80-1B72-C5953C0BF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3EA026-592D-6D1A-454B-1465EA86A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064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23D7A5-2C6A-DE6A-429E-22E70CE25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08E0A9-54F5-9E24-6025-716C09082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502620-02C7-CF24-4DCB-F5686510D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7B491F-45EA-29A6-BF0A-B52B435E4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452E4F-13EA-7E6B-2AB4-2FF503FFE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311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EBBDE-7647-CCF4-8412-4A0EE7EE2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4FCF9C-3DA5-73C2-DC31-9ADA9E209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1461A1-075E-81E6-A3EB-E6C3B3F62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2D2263-0899-6B82-F99E-B6EAE7A7B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30C75A-8706-CC4F-62BD-4554275EE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059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311B3A-76DD-286B-DFF1-15C80E59F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9D1B12-BBA2-263D-7967-4EADD7EFC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134BBD-EC6D-D926-53AA-AC192C1C9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E2835D-B63E-9FF4-4280-8590DBFEA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53189C-3C76-4925-6ECF-E4BEE9A9C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5F988C-A4EF-7921-15D9-B7E9AB500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095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82F60E-B912-45A6-02AE-C9932C2B6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E1DDAF-0CAB-C87A-10FA-D7548476B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87C5A8-E67B-6A58-785B-83A25F601A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C8DF7F6-2CB8-E6AF-E272-C081DFA8DB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C64EC5-9D2E-7C56-3794-023A0331C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8F2A11-DD91-9ABB-3428-96DF73A3F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2EAC5C4-BF5D-54A6-F3A9-3B4D9BA2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2194606-EE77-C708-AF9A-3A833C3BB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962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3F826-64A6-7692-5BD1-4EA5B87A0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3E993B-FD30-4350-C9E7-E86BC9FB2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3647EF1-82D2-B8E7-BB4F-7FB0C9A49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A73655E-1691-ACFD-3CC4-D684A8535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253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19523B8-A08A-7A27-0C0E-E5DB2292D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4DE33A-C055-9937-BDEC-24157DA18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8CE3B8-C09B-8E24-FA92-EB459A0A8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276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932DD7-3FA8-C756-D1DF-292AE5F00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D1AA33-8A30-959B-16E7-33535D505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D067CA-4697-C4DD-AD2F-AF247A7795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332AC2E-69B5-357B-C100-77E08AC71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04ECA7-9171-2757-CF26-1AF9F52DE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EDC47E-9FB1-2567-76DB-E9691A07E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109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EED129-E17F-2570-BD11-A3037BD64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8715E9-F20D-1E2E-0249-9B827125B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3FA13F-60BC-0AED-1B46-9F48FAA67F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223114-C1B9-DB69-67AF-D0BF595B1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BA28AA-09CF-0A88-C4EC-42C1E76C4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DF0BC6-BD27-C042-AC84-6A7FB1887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017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7848D1-DA28-F4B1-4AB6-3C1FA86F2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96E781-AE9E-1894-9D2B-1D8CD4224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B4943E-9829-FD9A-E454-BF9D562060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827062-9347-4360-8128-ADFFE6954370}" type="datetimeFigureOut">
              <a:rPr lang="ko-KR" altLang="en-US" smtClean="0"/>
              <a:t>2025-02-06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1D8416-B667-AF08-6848-DA88D1C24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EDB6E9-96BC-5D55-3B82-502EACBD85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3B90D9-6533-4A55-A231-CDB860D884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552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otion.so/17cc276100e580839698f60919c81ecb?v=17cc276100e58141b4ca000cfb89684d&amp;p=9fb08fc14de04c94b6814616feff749e&amp;pm=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EDBCED-B970-FBF4-CA07-0E5763A53A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차 데모</a:t>
            </a:r>
          </a:p>
        </p:txBody>
      </p:sp>
    </p:spTree>
    <p:extLst>
      <p:ext uri="{BB962C8B-B14F-4D97-AF65-F5344CB8AC3E}">
        <p14:creationId xmlns:p14="http://schemas.microsoft.com/office/powerpoint/2010/main" val="2316457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AA1785-1FF0-3A2B-3A4E-09E6DFEE2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AI-</a:t>
            </a:r>
            <a:r>
              <a:rPr lang="ko-KR" altLang="en-US" sz="3600" dirty="0" err="1"/>
              <a:t>푸쉬업</a:t>
            </a:r>
            <a:r>
              <a:rPr lang="ko-KR" altLang="en-US" sz="3600" dirty="0"/>
              <a:t> 모델 학습 수행</a:t>
            </a:r>
          </a:p>
        </p:txBody>
      </p:sp>
      <p:pic>
        <p:nvPicPr>
          <p:cNvPr id="10" name="내용 개체 틀 9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95EE3B2B-A1E8-0736-61A3-FC7D10083A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15" y="1825625"/>
            <a:ext cx="5688154" cy="4351338"/>
          </a:xfrm>
        </p:spPr>
      </p:pic>
      <p:pic>
        <p:nvPicPr>
          <p:cNvPr id="11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71C30E0B-C376-3DC5-CEC6-6DF67BE11E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569" y="1761617"/>
            <a:ext cx="575694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642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19A6F-5BFB-12C8-0262-A63E269E4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AR-</a:t>
            </a:r>
            <a:r>
              <a:rPr lang="en-US" altLang="ko-KR" sz="3600" dirty="0"/>
              <a:t>AR</a:t>
            </a:r>
            <a:r>
              <a:rPr lang="ko-KR" altLang="en-US" sz="3600" dirty="0"/>
              <a:t>기기에서 웹 서버 화면 열기</a:t>
            </a:r>
          </a:p>
        </p:txBody>
      </p:sp>
      <p:pic>
        <p:nvPicPr>
          <p:cNvPr id="8" name="KakaoTalk_20250205_233614020">
            <a:hlinkClick r:id="" action="ppaction://media"/>
            <a:extLst>
              <a:ext uri="{FF2B5EF4-FFF2-40B4-BE49-F238E27FC236}">
                <a16:creationId xmlns:a16="http://schemas.microsoft.com/office/drawing/2014/main" id="{BE2EC5A3-329A-E9F6-D832-35EBBD127B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9392" y="1903116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77148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5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528FB3-B5F6-6C23-38BF-5200E4A5A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FE-</a:t>
            </a:r>
            <a:r>
              <a:rPr lang="ko-KR" altLang="en-US" sz="3600" dirty="0"/>
              <a:t>스마트폰에서 웹서버로 스트리밍</a:t>
            </a:r>
          </a:p>
        </p:txBody>
      </p:sp>
      <p:pic>
        <p:nvPicPr>
          <p:cNvPr id="4" name="KakaoTalk_20250206_002604784">
            <a:hlinkClick r:id="" action="ppaction://media"/>
            <a:extLst>
              <a:ext uri="{FF2B5EF4-FFF2-40B4-BE49-F238E27FC236}">
                <a16:creationId xmlns:a16="http://schemas.microsoft.com/office/drawing/2014/main" id="{B32936AB-0228-ACFC-DEF1-3D919ED5E47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7943" y="1887618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501661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3D5CFE-56FF-D2D7-CBAF-7BC30EC27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BE-</a:t>
            </a:r>
            <a:r>
              <a:rPr lang="ko-KR" altLang="en-US" sz="3600" dirty="0"/>
              <a:t>운동 기록 </a:t>
            </a:r>
            <a:r>
              <a:rPr lang="en-US" altLang="ko-KR" sz="3600" dirty="0"/>
              <a:t>API </a:t>
            </a:r>
            <a:r>
              <a:rPr lang="ko-KR" altLang="en-US" sz="3600" dirty="0"/>
              <a:t>설계 및 구현 </a:t>
            </a:r>
            <a:r>
              <a:rPr lang="en-US" altLang="ko-KR" sz="3600" dirty="0"/>
              <a:t>- </a:t>
            </a:r>
            <a:r>
              <a:rPr lang="ko-KR" altLang="en-US" sz="3600" dirty="0"/>
              <a:t>수정</a:t>
            </a:r>
            <a:r>
              <a:rPr lang="en-US" altLang="ko-KR" sz="3600" dirty="0"/>
              <a:t>, </a:t>
            </a:r>
            <a:r>
              <a:rPr lang="ko-KR" altLang="en-US" sz="3600" dirty="0"/>
              <a:t>삭제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040B63-F7F2-9133-EBD8-7A4D374F1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hlinkClick r:id="rId2"/>
              </a:rPr>
              <a:t>https://www.notion.so/17cc276100e580839698f60919c81ecb?v=17cc276100e58141b4ca000cfb89684d&amp;p=9fb08fc14de04c94b6814616feff749e&amp;pm=s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137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50</Words>
  <Application>Microsoft Office PowerPoint</Application>
  <PresentationFormat>와이드스크린</PresentationFormat>
  <Paragraphs>6</Paragraphs>
  <Slides>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1차 데모</vt:lpstr>
      <vt:lpstr>AI-푸쉬업 모델 학습 수행</vt:lpstr>
      <vt:lpstr>AR-AR기기에서 웹 서버 화면 열기</vt:lpstr>
      <vt:lpstr>FE-스마트폰에서 웹서버로 스트리밍</vt:lpstr>
      <vt:lpstr>BE-운동 기록 API 설계 및 구현 - 수정, 삭제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동일 김</dc:creator>
  <cp:lastModifiedBy>동일 김</cp:lastModifiedBy>
  <cp:revision>2</cp:revision>
  <dcterms:created xsi:type="dcterms:W3CDTF">2025-02-05T15:27:42Z</dcterms:created>
  <dcterms:modified xsi:type="dcterms:W3CDTF">2025-02-05T15:36:59Z</dcterms:modified>
</cp:coreProperties>
</file>

<file path=docProps/thumbnail.jpeg>
</file>